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7" r:id="rId6"/>
    <p:sldId id="266" r:id="rId7"/>
    <p:sldId id="299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6" r:id="rId34"/>
    <p:sldId id="295" r:id="rId35"/>
    <p:sldId id="304" r:id="rId36"/>
    <p:sldId id="306" r:id="rId37"/>
    <p:sldId id="305" r:id="rId38"/>
    <p:sldId id="303" r:id="rId39"/>
    <p:sldId id="264" r:id="rId40"/>
    <p:sldId id="298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97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41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21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17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5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94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8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2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82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94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0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B72-E297-42F8-A651-5DE105193DD6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62" y="230209"/>
            <a:ext cx="8884034" cy="1470025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ДОМ ДЕТСКОГО ТВОРЧЕСТВА </a:t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>г. АЛЗАМАЙ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179" y="5851476"/>
            <a:ext cx="7086600" cy="936679"/>
          </a:xfrm>
        </p:spPr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rgbClr val="FF0000"/>
                </a:solidFill>
              </a:rPr>
              <a:t>ПРЕДСТАВЛЯЕТ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35" y="1558074"/>
            <a:ext cx="7809887" cy="439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331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952" y="5949280"/>
            <a:ext cx="8517632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Спортивные мероприятия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298" y="185286"/>
            <a:ext cx="3827397" cy="287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8206" y="0"/>
            <a:ext cx="4174649" cy="313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7748" y="2973123"/>
            <a:ext cx="4248472" cy="318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8" y="2973123"/>
            <a:ext cx="4147748" cy="311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91308" y="2593048"/>
            <a:ext cx="50405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Ждём вас в каникулы!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4033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351" y="6093296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Праздники, конкурсы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129" y="98965"/>
            <a:ext cx="4083667" cy="312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420" y="3221915"/>
            <a:ext cx="4650580" cy="308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5" y="3336112"/>
            <a:ext cx="4654882" cy="292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36" y="95841"/>
            <a:ext cx="4801283" cy="318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512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27" y="6093296"/>
            <a:ext cx="8911607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Экскурсии, походы выходного дня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60" y="259756"/>
            <a:ext cx="4463634" cy="296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0647"/>
            <a:ext cx="4463634" cy="296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77" y="3225819"/>
            <a:ext cx="4282401" cy="286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167" y="3225819"/>
            <a:ext cx="4447973" cy="286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104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83" y="69269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601125"/>
            <a:ext cx="4344759" cy="326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571" y="3825064"/>
            <a:ext cx="4558922" cy="283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62" y="3581636"/>
            <a:ext cx="4249148" cy="318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Экскурсии на предприятия города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86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59" y="6044099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Посещение культурных центров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27" y="150685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088" y="150685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59" y="3149295"/>
            <a:ext cx="3974902" cy="298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088" y="3171872"/>
            <a:ext cx="4101771" cy="307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053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-40341"/>
            <a:ext cx="7077472" cy="79637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Поездки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3" y="188640"/>
            <a:ext cx="4431926" cy="326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853035"/>
            <a:ext cx="3979495" cy="298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018" y="3439055"/>
            <a:ext cx="4482183" cy="336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UserXP\Рабочий стол\весенние каникулы\P1070171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33837" y="620688"/>
            <a:ext cx="3932937" cy="339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285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0344"/>
            <a:ext cx="8725712" cy="8710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Самые яркие коллекции участвуют в муниципальном, областном конкурсе «Всё в ней гармония, всё диво»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61" y="0"/>
            <a:ext cx="4176464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376" y="-16749"/>
            <a:ext cx="3960440" cy="297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785" y="2953582"/>
            <a:ext cx="4178447" cy="294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97" y="2994841"/>
            <a:ext cx="4330824" cy="301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244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7" y="52355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2354"/>
            <a:ext cx="4550198" cy="341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437" y="3389829"/>
            <a:ext cx="4422745" cy="337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504" y="3292715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258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12978" y="1370385"/>
            <a:ext cx="3289181" cy="256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356" y="0"/>
            <a:ext cx="5616701" cy="9409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традиции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099166"/>
            <a:ext cx="3340259" cy="219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74877" y="712633"/>
            <a:ext cx="3274487" cy="277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86" y="14679"/>
            <a:ext cx="3158068" cy="209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436" y="3394955"/>
            <a:ext cx="3404670" cy="225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968" y="4553155"/>
            <a:ext cx="3263324" cy="217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14" y="4295385"/>
            <a:ext cx="3099321" cy="232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876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8640960" cy="223224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«Мастерица» </a:t>
            </a:r>
            <a:r>
              <a:rPr lang="ru-RU" dirty="0" smtClean="0"/>
              <a:t>- возраст обучающихся 7-16 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«Ленточное чудо» </a:t>
            </a:r>
            <a:r>
              <a:rPr lang="ru-RU" dirty="0" smtClean="0"/>
              <a:t>– </a:t>
            </a:r>
            <a:r>
              <a:rPr lang="ru-RU" dirty="0"/>
              <a:t>возраст </a:t>
            </a:r>
            <a:r>
              <a:rPr lang="ru-RU" dirty="0" smtClean="0"/>
              <a:t>обучающихся 11-12 лет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«Кружевная сказка» </a:t>
            </a:r>
            <a:r>
              <a:rPr lang="ru-RU" dirty="0" smtClean="0"/>
              <a:t>– </a:t>
            </a:r>
            <a:r>
              <a:rPr lang="ru-RU" dirty="0"/>
              <a:t>возраст </a:t>
            </a:r>
            <a:r>
              <a:rPr lang="ru-RU" dirty="0" smtClean="0"/>
              <a:t>обучающихся 12-13 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«Умелые ручки»</a:t>
            </a:r>
            <a:r>
              <a:rPr lang="ru-RU" b="1" dirty="0" smtClean="0"/>
              <a:t>-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возраст </a:t>
            </a:r>
            <a:r>
              <a:rPr lang="ru-RU" dirty="0" smtClean="0"/>
              <a:t>обучающихся 7-11 лет</a:t>
            </a:r>
          </a:p>
          <a:p>
            <a:pPr marL="0" indent="0" algn="ctr">
              <a:buNone/>
            </a:pPr>
            <a:r>
              <a:rPr lang="ru-RU" b="1" dirty="0" smtClean="0"/>
              <a:t>Основное направление: </a:t>
            </a:r>
            <a:r>
              <a:rPr lang="ru-RU" dirty="0" smtClean="0"/>
              <a:t>художественно-эстетическое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5516">
            <a:off x="5984044" y="4066297"/>
            <a:ext cx="3153529" cy="262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2188">
            <a:off x="112157" y="3969825"/>
            <a:ext cx="3289069" cy="281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92494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902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1050">
            <a:off x="162389" y="3923037"/>
            <a:ext cx="3444901" cy="264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2550">
            <a:off x="5671734" y="3911735"/>
            <a:ext cx="3335591" cy="277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269" y="2437239"/>
            <a:ext cx="3240360" cy="261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8803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ДДТ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оможет вам с пользой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провести время,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аучиться полезным вещам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 обрести друзей.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6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Руководитель: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Усатюк Ирина Витальевна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12776"/>
            <a:ext cx="3547207" cy="496855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4320480" cy="525658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Поднимает себе настроение общением.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Любит творчески работать за швейной машинкой.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Идёт по жизни с девизом: «Будь самим  собой!»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4301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822723"/>
            <a:ext cx="8496944" cy="332635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«Рукодельница»</a:t>
            </a:r>
            <a:r>
              <a:rPr lang="ru-RU" sz="2800" dirty="0" smtClean="0"/>
              <a:t>-возраст обучающихся 7-14 лет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«Юные инспектора дорожного движения»</a:t>
            </a:r>
            <a:r>
              <a:rPr lang="ru-RU" sz="2800" dirty="0" smtClean="0"/>
              <a:t>-возраст обучающихся 7-10 лет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«Истоки» </a:t>
            </a:r>
            <a:r>
              <a:rPr lang="ru-RU" sz="2800" dirty="0" smtClean="0"/>
              <a:t>– возраст обучающихся 7-14 лет </a:t>
            </a:r>
          </a:p>
          <a:p>
            <a:pPr marL="0" indent="0" algn="just">
              <a:buNone/>
            </a:pPr>
            <a:r>
              <a:rPr lang="ru-RU" sz="2800" b="1" dirty="0" smtClean="0"/>
              <a:t>Основные направления: </a:t>
            </a:r>
            <a:r>
              <a:rPr lang="ru-RU" sz="2800" dirty="0" smtClean="0"/>
              <a:t>художественно-эстетическое, военно-патриотическое, туристко-краеведческое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232" y="3429000"/>
            <a:ext cx="3505535" cy="262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577" y="4437112"/>
            <a:ext cx="3240742" cy="242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293" y="4236737"/>
            <a:ext cx="3499947" cy="262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196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Шевченко Галина Дмитриевна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4895"/>
            <a:ext cx="3672408" cy="526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792" y="1484784"/>
            <a:ext cx="3528184" cy="489654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Живёт под девизом: «Вперед, вперёд и ни шагу назад»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Больше всего боится летать на самолётах.</a:t>
            </a:r>
          </a:p>
          <a:p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Хотела бы научиться дизайнерскому мастерству.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6535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1064" y="116632"/>
            <a:ext cx="8229600" cy="840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1064" y="957271"/>
            <a:ext cx="8339408" cy="2587072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«Друзья здоровья»</a:t>
            </a:r>
            <a:r>
              <a:rPr lang="ru-RU" sz="2600" dirty="0" smtClean="0"/>
              <a:t>-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/>
              <a:t>возраст обучающихся 9-11 лет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«Путешествие по стране Этикета» </a:t>
            </a:r>
            <a:r>
              <a:rPr lang="ru-RU" sz="2600" dirty="0" smtClean="0"/>
              <a:t>– возраст обучающихся 7-10 лет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«Танцевальный мир» </a:t>
            </a:r>
            <a:r>
              <a:rPr lang="ru-RU" sz="2600" dirty="0" smtClean="0"/>
              <a:t>- возраст обучающихся 7-11 лет</a:t>
            </a:r>
          </a:p>
          <a:p>
            <a:pPr marL="0" indent="0" algn="ctr">
              <a:buNone/>
            </a:pPr>
            <a:r>
              <a:rPr lang="ru-RU" sz="2600" b="1" dirty="0" smtClean="0"/>
              <a:t>Основные направления: </a:t>
            </a:r>
            <a:r>
              <a:rPr lang="ru-RU" sz="2600" dirty="0" smtClean="0"/>
              <a:t>эколого-биологическое, социально-педагогическое, художественно-эстетическое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918" y="3910128"/>
            <a:ext cx="3823543" cy="285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601" y="3471958"/>
            <a:ext cx="2877143" cy="33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07635" y="3559973"/>
            <a:ext cx="2580869" cy="313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927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Киктева Марина Владимировна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595" y="1435100"/>
            <a:ext cx="3380265" cy="487422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0012" y="1435100"/>
            <a:ext cx="4248471" cy="502877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В детстве мечтала стать врачом.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Больше всего не любит несправедливость.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Желает своим обучающимся быть уверенными в жизни.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702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940351"/>
            <a:ext cx="8964488" cy="248864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«Волшебная бумага» </a:t>
            </a:r>
            <a:r>
              <a:rPr lang="ru-RU" sz="2400" dirty="0" smtClean="0"/>
              <a:t>– возраст обучающихся 4-10 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Драматический «Теремок» </a:t>
            </a:r>
            <a:r>
              <a:rPr lang="ru-RU" sz="2400" dirty="0" smtClean="0"/>
              <a:t>- возраст обучающихся </a:t>
            </a:r>
          </a:p>
          <a:p>
            <a:pPr marL="0" indent="0">
              <a:buNone/>
            </a:pPr>
            <a:r>
              <a:rPr lang="ru-RU" sz="2400" dirty="0" smtClean="0"/>
              <a:t>9-11 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«Весёлый карандаш» </a:t>
            </a:r>
            <a:r>
              <a:rPr lang="ru-RU" sz="2400" dirty="0" smtClean="0"/>
              <a:t>– возраст обучающихся 4-10 лет</a:t>
            </a:r>
          </a:p>
          <a:p>
            <a:pPr marL="0" indent="0">
              <a:buNone/>
            </a:pPr>
            <a:r>
              <a:rPr lang="ru-RU" sz="2400" b="1" dirty="0" smtClean="0"/>
              <a:t>Основное направление:  </a:t>
            </a:r>
            <a:r>
              <a:rPr lang="ru-RU" sz="2400" dirty="0" smtClean="0"/>
              <a:t>художественно-эстетическое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999" y="2996952"/>
            <a:ext cx="4216467" cy="237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422337"/>
            <a:ext cx="4355976" cy="24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58244"/>
            <a:ext cx="3960440" cy="229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36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Руководитель: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Коробова Елена Ивановна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3898776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 детства мечтала стать учителем.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Больше всего не любит петь.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Живёт под девизом: «Что ни делается-всё к лучшему»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0" y="1543084"/>
            <a:ext cx="3888432" cy="50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88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44" y="116632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6" y="980728"/>
            <a:ext cx="8434826" cy="273630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Кукольный театр </a:t>
            </a:r>
            <a:r>
              <a:rPr lang="ru-RU" sz="2800" dirty="0" smtClean="0"/>
              <a:t>– возраст обучающихся </a:t>
            </a:r>
          </a:p>
          <a:p>
            <a:r>
              <a:rPr lang="ru-RU" sz="2800" dirty="0" smtClean="0"/>
              <a:t>4-10 лет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Клуб «Память» </a:t>
            </a:r>
            <a:r>
              <a:rPr lang="ru-RU" sz="2800" dirty="0" smtClean="0"/>
              <a:t>– возраст обучающихся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9-10 лет</a:t>
            </a:r>
          </a:p>
          <a:p>
            <a:pPr marL="0" indent="0" algn="ctr">
              <a:buNone/>
            </a:pPr>
            <a:r>
              <a:rPr lang="ru-RU" sz="2800" b="1" dirty="0" smtClean="0"/>
              <a:t>Основные направления:</a:t>
            </a:r>
            <a:r>
              <a:rPr lang="ru-RU" sz="2800" dirty="0" smtClean="0"/>
              <a:t> художественно-эстетическое, военно-патриотическое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839" y="3717032"/>
            <a:ext cx="4237094" cy="295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44" y="3717032"/>
            <a:ext cx="4200900" cy="295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172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Худякова Наталья Сергеевна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123" y="1449001"/>
            <a:ext cx="3451677" cy="51978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1508522"/>
            <a:ext cx="4032448" cy="507877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 детства мечтала стать учителем начальных классов.</a:t>
            </a:r>
          </a:p>
          <a:p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Идёт по жизни с девизом: «Учиться, учиться и ещё раз учиться!»</a:t>
            </a:r>
          </a:p>
          <a:p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Хотела бы научиться кататься на велосипеде и водить автомобиль.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4913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1804" y="99247"/>
            <a:ext cx="8229600" cy="6654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764705"/>
            <a:ext cx="8424936" cy="280831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«Ансамбль шумовых инструментов» </a:t>
            </a:r>
            <a:r>
              <a:rPr lang="ru-RU" sz="2400" dirty="0" smtClean="0"/>
              <a:t>– возраст обучающихся 7-12 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«Гусли звончатые» </a:t>
            </a:r>
            <a:r>
              <a:rPr lang="ru-RU" sz="2400" dirty="0" smtClean="0"/>
              <a:t>– возраст обучающихся 7-10 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«Учимся играть на гитаре» </a:t>
            </a:r>
            <a:r>
              <a:rPr lang="ru-RU" sz="2400" dirty="0" smtClean="0"/>
              <a:t>– возраст обучающихся 10-15 лет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«Шахматы» </a:t>
            </a:r>
            <a:r>
              <a:rPr lang="ru-RU" sz="2400" dirty="0" smtClean="0"/>
              <a:t>- возраст обучающихся 7-10 лет</a:t>
            </a:r>
          </a:p>
          <a:p>
            <a:pPr marL="0" indent="0">
              <a:buNone/>
            </a:pPr>
            <a:r>
              <a:rPr lang="ru-RU" sz="2400" b="1" dirty="0" smtClean="0"/>
              <a:t>Основное направление: </a:t>
            </a:r>
            <a:r>
              <a:rPr lang="ru-RU" sz="2400" dirty="0" smtClean="0"/>
              <a:t>художественно-эстетическое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127" y="3689194"/>
            <a:ext cx="4171692" cy="305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95" y="3573016"/>
            <a:ext cx="4402832" cy="306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23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Наш девиз: </a:t>
            </a:r>
          </a:p>
          <a:p>
            <a:pPr marL="0" indent="0" algn="just">
              <a:buNone/>
            </a:pPr>
            <a:r>
              <a:rPr lang="ru-RU" dirty="0" smtClean="0"/>
              <a:t>Дом творчества-наш дом. </a:t>
            </a:r>
          </a:p>
          <a:p>
            <a:pPr marL="0" indent="0" algn="just">
              <a:buNone/>
            </a:pPr>
            <a:r>
              <a:rPr lang="ru-RU" dirty="0" smtClean="0"/>
              <a:t>Пусть будет тепло и уютно в нём!</a:t>
            </a:r>
          </a:p>
          <a:p>
            <a:pPr marL="0" indent="0" algn="just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Наш лозунг: </a:t>
            </a:r>
          </a:p>
          <a:p>
            <a:pPr marL="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начала полюбить, </a:t>
            </a:r>
          </a:p>
          <a:p>
            <a:pPr marL="0" indent="0" algn="just">
              <a:buNone/>
            </a:pPr>
            <a:r>
              <a:rPr lang="ru-RU" dirty="0" smtClean="0"/>
              <a:t>Затем-научить!</a:t>
            </a:r>
          </a:p>
          <a:p>
            <a:pPr marL="0" indent="0" algn="just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Главный принцип:</a:t>
            </a:r>
            <a:r>
              <a:rPr lang="ru-RU" sz="35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ценность детского труда следует видеть не в результате, а в самом процессе. Важно не то, что создадут, а то, что они создают, упражняясь в творческом воображении и воплощении.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Главные слагаемые педагогического мастерства: </a:t>
            </a:r>
            <a:r>
              <a:rPr lang="ru-RU" dirty="0" smtClean="0"/>
              <a:t>пример, творчество, поиск.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09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734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Коробов Дмитрий Александрович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9859" y="1609958"/>
            <a:ext cx="3994149" cy="498739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В детстве мечтал стать поваром.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Идёт по жизни с девизом: «Вперёд не забегай, </a:t>
            </a:r>
            <a:r>
              <a:rPr lang="ru-RU" sz="2800" dirty="0"/>
              <a:t>а</a:t>
            </a:r>
            <a:r>
              <a:rPr lang="ru-RU" sz="2800" dirty="0" smtClean="0"/>
              <a:t> </a:t>
            </a:r>
            <a:r>
              <a:rPr lang="ru-RU" sz="2800" dirty="0"/>
              <a:t>с</a:t>
            </a:r>
            <a:r>
              <a:rPr lang="ru-RU" sz="2800" dirty="0" smtClean="0"/>
              <a:t>зади не отставай!»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Хотел бы научиться играть на саксофоне.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0032" y="1609958"/>
            <a:ext cx="3563720" cy="4722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8386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6291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1306" y="894731"/>
            <a:ext cx="8926082" cy="23705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«Чудо-всюду» </a:t>
            </a:r>
            <a:r>
              <a:rPr lang="ru-RU" sz="2400" dirty="0" smtClean="0"/>
              <a:t>– возраст обучающихся 10-12 лет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«Мир фантазии»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возраст обучающихся 4-10 лет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«Азбука моды»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возраст обучающихся 8-12 лет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«Бисероплетение»</a:t>
            </a:r>
            <a:r>
              <a:rPr lang="ru-RU" sz="2400" b="1" dirty="0" smtClean="0"/>
              <a:t>-</a:t>
            </a:r>
            <a:r>
              <a:rPr lang="ru-RU" sz="2400" dirty="0" smtClean="0"/>
              <a:t>возраст обучающихся 7-14 лет</a:t>
            </a:r>
          </a:p>
          <a:p>
            <a:pPr marL="0" indent="0" algn="ctr">
              <a:buNone/>
            </a:pPr>
            <a:r>
              <a:rPr lang="ru-RU" sz="2400" b="1" dirty="0" smtClean="0"/>
              <a:t>Основные направления: </a:t>
            </a:r>
            <a:r>
              <a:rPr lang="ru-RU" sz="2400" dirty="0" smtClean="0"/>
              <a:t>художественно-эстетическое, эколого-биологическое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5" y="2975284"/>
            <a:ext cx="2968670" cy="382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434" y="3703072"/>
            <a:ext cx="36763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988" y="2975284"/>
            <a:ext cx="2923791" cy="389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287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Лебедева Анна Алексеевна</a:t>
            </a:r>
            <a:endParaRPr lang="ru-RU" sz="4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1556792"/>
            <a:ext cx="3672408" cy="50256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69396" y="1567172"/>
            <a:ext cx="3636404" cy="502561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/>
              <a:t>Мечтала в детстве стать агрономом.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/>
              <a:t>Больше всего не любит стряпать.</a:t>
            </a:r>
          </a:p>
          <a:p>
            <a:endParaRPr lang="ru-RU" sz="28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/>
              <a:t>Хотела бы научиться водить автомобиль.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7995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27393"/>
            <a:ext cx="871561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объединения: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851865"/>
            <a:ext cx="8715616" cy="236111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«Интеллектуальные игры» </a:t>
            </a:r>
            <a:r>
              <a:rPr lang="ru-RU" sz="2400" dirty="0" smtClean="0"/>
              <a:t>– возраст обучающихся 12-15 лет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Клуб «Непоседы» </a:t>
            </a:r>
            <a:r>
              <a:rPr lang="ru-RU" sz="2400" dirty="0" smtClean="0"/>
              <a:t>– возраст обучающихся 11-13 лет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«Экология и Я» </a:t>
            </a:r>
            <a:r>
              <a:rPr lang="ru-RU" sz="2400" dirty="0" smtClean="0"/>
              <a:t>– возраст обучающихся 11-14 лет</a:t>
            </a:r>
          </a:p>
          <a:p>
            <a:pPr marL="0" indent="0" algn="ctr">
              <a:buNone/>
            </a:pPr>
            <a:r>
              <a:rPr lang="ru-RU" sz="2400" b="1" dirty="0" smtClean="0"/>
              <a:t>Основные направления: </a:t>
            </a:r>
            <a:r>
              <a:rPr lang="ru-RU" sz="2400" dirty="0" smtClean="0"/>
              <a:t>эколого-биологическое, социально-педагогическое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35439" y="4050198"/>
            <a:ext cx="3031726" cy="283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068960"/>
            <a:ext cx="3336711" cy="250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37566"/>
            <a:ext cx="3493912" cy="262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477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1846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Садыкова Алтынай Фёдоровна</a:t>
            </a:r>
            <a:endParaRPr lang="ru-RU" sz="4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575" y="1707053"/>
            <a:ext cx="4448307" cy="374441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1455026"/>
            <a:ext cx="4176464" cy="4248471"/>
          </a:xfrm>
        </p:spPr>
        <p:txBody>
          <a:bodyPr>
            <a:noAutofit/>
          </a:bodyPr>
          <a:lstStyle/>
          <a:p>
            <a:r>
              <a:rPr lang="ru-RU" sz="2600" dirty="0"/>
              <a:t>Я – это то, что я создаю вокруг себя. </a:t>
            </a:r>
            <a:endParaRPr lang="ru-RU" sz="2600" dirty="0" smtClean="0"/>
          </a:p>
          <a:p>
            <a:r>
              <a:rPr lang="ru-RU" sz="2600" dirty="0" smtClean="0"/>
              <a:t>Я  </a:t>
            </a:r>
            <a:r>
              <a:rPr lang="ru-RU" sz="2600" dirty="0"/>
              <a:t>- это то, что живёт внутри меня. </a:t>
            </a:r>
            <a:endParaRPr lang="ru-RU" sz="2600" dirty="0" smtClean="0"/>
          </a:p>
          <a:p>
            <a:r>
              <a:rPr lang="ru-RU" sz="2600" dirty="0" smtClean="0"/>
              <a:t>Я </a:t>
            </a:r>
            <a:r>
              <a:rPr lang="ru-RU" sz="2600" dirty="0"/>
              <a:t>– это то, чем я могу поделиться, научить, помочь воспитанникам, коллегам, родным и людям вокруг, чтобы сделать мир уютней и добрей.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0662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Детские объединения: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01622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Теннис</a:t>
            </a:r>
            <a:r>
              <a:rPr lang="ru-RU" sz="2200" dirty="0" smtClean="0"/>
              <a:t> – возраст обучающихся 13-15 лет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Спортивные игры</a:t>
            </a:r>
            <a:r>
              <a:rPr lang="ru-RU" sz="2200" dirty="0" smtClean="0"/>
              <a:t> – возраст обучающихся 15-17 лет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Военно-прикладное</a:t>
            </a:r>
            <a:r>
              <a:rPr lang="ru-RU" sz="2200" dirty="0" smtClean="0"/>
              <a:t> – возраст обучающихся 16-17 лет</a:t>
            </a:r>
          </a:p>
          <a:p>
            <a:pPr marL="0" indent="0" algn="ctr">
              <a:buNone/>
            </a:pPr>
            <a:r>
              <a:rPr lang="ru-RU" sz="2200" b="1" dirty="0" smtClean="0"/>
              <a:t>Основные направления: </a:t>
            </a:r>
            <a:r>
              <a:rPr lang="ru-RU" sz="2200" dirty="0" smtClean="0"/>
              <a:t>физкультурно-спортивное, военно-патриотическое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0521" y="3038607"/>
            <a:ext cx="4205456" cy="370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55976" y="3068960"/>
            <a:ext cx="4637504" cy="367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23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Романов Андрей Александрович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1639961"/>
            <a:ext cx="3744416" cy="451363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Мои пожелания: «Четко ставить перед собой цель и добиваться её»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Живёт под девизом: «Никогда не сдаваться»</a:t>
            </a:r>
            <a:endParaRPr lang="ru-RU" sz="2800" dirty="0"/>
          </a:p>
        </p:txBody>
      </p:sp>
      <p:pic>
        <p:nvPicPr>
          <p:cNvPr id="8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44008" y="1772815"/>
            <a:ext cx="3960440" cy="4392489"/>
          </a:xfrm>
        </p:spPr>
      </p:pic>
    </p:spTree>
    <p:extLst>
      <p:ext uri="{BB962C8B-B14F-4D97-AF65-F5344CB8AC3E}">
        <p14:creationId xmlns:p14="http://schemas.microsoft.com/office/powerpoint/2010/main" xmlns="" val="13206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Детские объединения: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1944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Акробатика</a:t>
            </a:r>
            <a:r>
              <a:rPr lang="ru-RU" sz="2400" dirty="0" smtClean="0"/>
              <a:t> – возраст обучающихся 8-9 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Гимнастика</a:t>
            </a:r>
            <a:r>
              <a:rPr lang="ru-RU" sz="2400" dirty="0" smtClean="0"/>
              <a:t> – возраст обучающихся 9-10 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Народные игры </a:t>
            </a:r>
            <a:r>
              <a:rPr lang="ru-RU" sz="2400" dirty="0" smtClean="0"/>
              <a:t>– возраст обучающихся 11-13 лет</a:t>
            </a:r>
          </a:p>
          <a:p>
            <a:pPr marL="0" indent="0">
              <a:buNone/>
            </a:pPr>
            <a:r>
              <a:rPr lang="ru-RU" sz="2400" b="1" dirty="0" smtClean="0"/>
              <a:t>Основное направление: </a:t>
            </a:r>
            <a:r>
              <a:rPr lang="ru-RU" sz="2400" dirty="0" smtClean="0"/>
              <a:t>физкультурно-спортивное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43808" y="3924831"/>
            <a:ext cx="3816424" cy="293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085" y="2846511"/>
            <a:ext cx="3535912" cy="269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451" y="2819383"/>
            <a:ext cx="3329495" cy="249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4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Руководитель: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Шудрова Ольга Николаевна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6368" y="1603958"/>
            <a:ext cx="3569568" cy="46333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Пожелание ученикам: «Быть уверенными в жизни»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Поднимает себе настроение чем-нибудь вкусненьким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39038"/>
            <a:ext cx="3734321" cy="4979095"/>
          </a:xfrm>
        </p:spPr>
      </p:pic>
    </p:spTree>
    <p:extLst>
      <p:ext uri="{BB962C8B-B14F-4D97-AF65-F5344CB8AC3E}">
        <p14:creationId xmlns:p14="http://schemas.microsoft.com/office/powerpoint/2010/main" xmlns="" val="63864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4719918"/>
            <a:ext cx="8532948" cy="173341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Наши двери всегда открыты для вас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260648"/>
            <a:ext cx="8532948" cy="4536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Вся работа Дома детского творчества-это увлекательное путешествие по стране фантазии и творческой выдумки, и не зря в начале этого названия такое тёплое и уютное слово-дом!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39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8" y="61445"/>
            <a:ext cx="8833139" cy="11479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течение года в ДДТ работают различные детские объединения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66" y="3898425"/>
            <a:ext cx="4667037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550" y="3952813"/>
            <a:ext cx="3836537" cy="287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731" y="1120402"/>
            <a:ext cx="3895225" cy="292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15" y="1190318"/>
            <a:ext cx="4323916" cy="286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661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19747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Запись в детские объединения производится ежедневно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10.00 до 17.00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5299235"/>
            <a:ext cx="8352928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Надеемся, что каждый из вас найдёт здесь дело по душе!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43608" y="2235443"/>
            <a:ext cx="7003977" cy="3060308"/>
          </a:xfrm>
        </p:spPr>
      </p:pic>
    </p:spTree>
    <p:extLst>
      <p:ext uri="{BB962C8B-B14F-4D97-AF65-F5344CB8AC3E}">
        <p14:creationId xmlns:p14="http://schemas.microsoft.com/office/powerpoint/2010/main" xmlns="" val="28994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949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Администрация учреждения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1322" y="1026525"/>
            <a:ext cx="4235035" cy="15210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Корсакова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Владимировна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 </a:t>
            </a:r>
          </a:p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9.00-17.30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85012" y="1150071"/>
            <a:ext cx="4163452" cy="1630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Синякова Мария Петровна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9.00.-17.30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636911"/>
            <a:ext cx="2877820" cy="4133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689" y="2547591"/>
            <a:ext cx="2716300" cy="40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39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3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 желающие смогут найти для себя занятие по интересам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19323" y="1271873"/>
            <a:ext cx="3837112" cy="287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145" y="1229545"/>
            <a:ext cx="3668460" cy="27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89" y="3888968"/>
            <a:ext cx="3806397" cy="285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7112" y="4077072"/>
            <a:ext cx="4202296" cy="279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497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двери открыты для детворы и зимой и летом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8727" y="1522541"/>
            <a:ext cx="2589282" cy="1712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522541"/>
            <a:ext cx="2565757" cy="1723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26031" y="1484784"/>
            <a:ext cx="3156840" cy="1366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82181" y="3375553"/>
            <a:ext cx="2425827" cy="1597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11007" y="4861565"/>
            <a:ext cx="2509595" cy="1882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09182" y="5103816"/>
            <a:ext cx="2448789" cy="1597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8824" y="5113325"/>
            <a:ext cx="2030144" cy="1383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1047" y="3258869"/>
            <a:ext cx="2749534" cy="166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11007" y="2995798"/>
            <a:ext cx="2376968" cy="17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02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618" y="98793"/>
            <a:ext cx="8921177" cy="103809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кружках вы сможете примерить на себя различные роли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8" y="1066149"/>
            <a:ext cx="4321767" cy="287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617" y="3900654"/>
            <a:ext cx="4465012" cy="295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19383" y="1066150"/>
            <a:ext cx="4329081" cy="299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Documents and Settings\UserXP\Рабочий стол\SAM_18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384" y="3847295"/>
            <a:ext cx="3974233" cy="299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440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30622"/>
            <a:ext cx="8574124" cy="11381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Работы детских объединений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996261"/>
            <a:ext cx="8296436" cy="755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Занимают призовые места на выставках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93" y="4210564"/>
            <a:ext cx="3730277" cy="279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66" y="1494720"/>
            <a:ext cx="3766788" cy="282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235" y="4210564"/>
            <a:ext cx="4752855" cy="267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114" y="1522485"/>
            <a:ext cx="4896870" cy="275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680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3375"/>
            <a:ext cx="8758954" cy="9216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каникулярное время вас ждёт насыщенная программа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273" y="1056767"/>
            <a:ext cx="3664633" cy="274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3530" y="6248321"/>
            <a:ext cx="8352928" cy="51421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Развлекательные мероприятия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08" y="1034883"/>
            <a:ext cx="3872168" cy="290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273" y="3768367"/>
            <a:ext cx="3840848" cy="267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50" y="3799181"/>
            <a:ext cx="4023726" cy="267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414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зезды</Template>
  <TotalTime>682</TotalTime>
  <Words>896</Words>
  <Application>Microsoft Office PowerPoint</Application>
  <PresentationFormat>Экран (4:3)</PresentationFormat>
  <Paragraphs>158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ДОМ ДЕТСКОГО ТВОРЧЕСТВА  г. АЛЗАМАЙ</vt:lpstr>
      <vt:lpstr>Слайд 2</vt:lpstr>
      <vt:lpstr>Слайд 3</vt:lpstr>
      <vt:lpstr>В течение года в ДДТ работают различные детские объединения</vt:lpstr>
      <vt:lpstr>Все желающие смогут найти для себя занятие по интересам</vt:lpstr>
      <vt:lpstr>Наши двери открыты для детворы и зимой и летом</vt:lpstr>
      <vt:lpstr>В кружках вы сможете примерить на себя различные роли</vt:lpstr>
      <vt:lpstr>Работы детских объединений </vt:lpstr>
      <vt:lpstr>В каникулярное время вас ждёт насыщенная программа</vt:lpstr>
      <vt:lpstr>Слайд 10</vt:lpstr>
      <vt:lpstr>Слайд 11</vt:lpstr>
      <vt:lpstr>Слайд 12</vt:lpstr>
      <vt:lpstr>Слайд 13</vt:lpstr>
      <vt:lpstr>Слайд 14</vt:lpstr>
      <vt:lpstr>Поездки </vt:lpstr>
      <vt:lpstr>Самые яркие коллекции участвуют в муниципальном, областном конкурсе «Всё в ней гармония, всё диво» </vt:lpstr>
      <vt:lpstr>Слайд 17</vt:lpstr>
      <vt:lpstr>Наши традиции</vt:lpstr>
      <vt:lpstr>Детские объединения:</vt:lpstr>
      <vt:lpstr>Руководитель:  Усатюк Ирина Витальевна</vt:lpstr>
      <vt:lpstr>Детские объединения:</vt:lpstr>
      <vt:lpstr>Руководитель:  Шевченко Галина Дмитриевна</vt:lpstr>
      <vt:lpstr>Детские объединения:</vt:lpstr>
      <vt:lpstr>Руководитель:  Киктева Марина Владимировна</vt:lpstr>
      <vt:lpstr>Детские объединения:</vt:lpstr>
      <vt:lpstr>Руководитель:  Коробова Елена Ивановна</vt:lpstr>
      <vt:lpstr>Детские объединения:</vt:lpstr>
      <vt:lpstr>Руководитель:  Худякова Наталья Сергеевна</vt:lpstr>
      <vt:lpstr>Детские объединения:</vt:lpstr>
      <vt:lpstr>Руководитель:  Коробов Дмитрий Александрович</vt:lpstr>
      <vt:lpstr>Детские объединения:</vt:lpstr>
      <vt:lpstr>Руководитель:  Лебедева Анна Алексеевна</vt:lpstr>
      <vt:lpstr>Детские объединения:</vt:lpstr>
      <vt:lpstr>Руководитель:  Садыкова Алтынай Фёдоровна</vt:lpstr>
      <vt:lpstr>Детские объединения:</vt:lpstr>
      <vt:lpstr>Руководитель:  Романов Андрей Александрович</vt:lpstr>
      <vt:lpstr>Детские объединения:</vt:lpstr>
      <vt:lpstr>Руководитель:  Шудрова Ольга Николаевна</vt:lpstr>
      <vt:lpstr>Наши двери всегда открыты для вас</vt:lpstr>
      <vt:lpstr>Запись в детские объединения производится ежедневно  с 10.00 до 17.00</vt:lpstr>
      <vt:lpstr>Администрация учреждения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ТВОРЧЕСТВА г.Алзамай!</dc:title>
  <dc:creator>Admin</dc:creator>
  <cp:lastModifiedBy>Win_7</cp:lastModifiedBy>
  <cp:revision>153</cp:revision>
  <dcterms:created xsi:type="dcterms:W3CDTF">2017-08-14T11:26:19Z</dcterms:created>
  <dcterms:modified xsi:type="dcterms:W3CDTF">2018-09-11T01:23:59Z</dcterms:modified>
</cp:coreProperties>
</file>